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31356C-39D3-0E19-A8F6-4D8D0AEB1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33C5E71-F068-6079-1E72-6152A07734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8874B0-0606-CBC0-2E2E-ECBCA904C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7BA626-164A-6F29-A2F6-6DF9B3771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6B14C2-6F09-AFF6-1087-B75848150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3402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AB71F5-C962-EDC2-E949-B4EE175C7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17F3E2E-AE0A-5B34-76EC-C6A265E89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B29FF9-465D-6D89-7714-AFDDDD64C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7072B9-88DA-AB6A-BB33-35131299C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40315D-380C-7A7B-84B1-209365F14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58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6906630-8FD3-1A86-F5FD-29C9B07194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BD2A162-4FBE-CF6E-5E15-B08C645C4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81548D-5522-2E30-D730-3183D1180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628754-8FFE-324C-D1B1-317133C2E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40FE1B-513C-6AF0-17D4-74BBEBCB8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651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A6642D-DA16-C53C-10CF-D8B3F9374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517E45-6483-8151-2254-9B6BCD748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5E5FFD-D142-9174-E868-AEF381363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1A9ACA-B6CF-F560-5350-5D775BD8E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424C2CA-9527-3B41-0C2B-894873038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624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000435-CDB3-3B70-D349-7A87B9399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57E4DFE-39BC-64D3-B911-E7C7EC304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9BD5D3-5333-D4D8-67A8-2A70FC8B1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EBFEF3-5F79-E53F-4720-18EA2201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551F2E-B7B6-3BE1-75D1-3A5EDD044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764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2D3D1B-5101-19D9-6648-34D555BAF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02636E-CBE1-AC60-6E33-EBF8652509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BF948D0-E736-D9EE-A02E-55E7B4CDBD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F3F8B08-7D9E-E916-5679-2623EF303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DDAABF9-FACB-85C0-5453-14A601EE1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F509EB1-0FAB-D53C-4E27-C8689A9F8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045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4FA2E9-836B-F5C3-6845-7665FFDCF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96C880E-64A3-EC74-6529-5AEEC2366A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5735046-314D-406D-21C7-A46CC24D9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1AE978-8782-D0A1-39F7-DADD20C07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E7B69EB-B227-93B8-1B08-58F10DD482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E40D9B0-ACBC-700C-56D2-BC0D630AD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128FF66-BCD8-37AC-98C3-6889CA8A1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80CF5DE-B805-86FB-A05B-9E9C81CC8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39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3F60D7-CA7B-0901-0F05-40C5923CC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255752D-01A8-D7CE-4DC2-AC8692ABB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DD2BFE2-B6EB-9572-CB92-F54D1D82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EEEAF66-388B-085E-A329-8A5E51821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7550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AA1F221-A887-C4EF-9861-61F6B09FC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11D0C04-CDBA-6D47-76EF-F45D9AB02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06D63F2-D5BC-5341-8CC0-BB6504944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05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694747-EBEC-7A2B-8555-FE0E58E21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944478-ABFD-647D-4776-099C484E7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E1FCB3-F3F8-D677-36B4-01E6EB335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26439DA-2031-9E65-ECC4-F583D760C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E09AD41-CEED-AB26-7DD9-66EE11234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DA089-722A-81CF-353C-7A8F6E646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787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EB3E65-6147-054D-1B0E-D642DD69D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D5DC6C3-BBB8-C837-857A-1124B536C7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5F21051-D077-D91E-953E-8A0BD36A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7A5603A-6DCA-7037-5905-55B4BF64B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F226F66-A092-14D1-E780-C9D1635BD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D8A1B46-4446-53E4-04E7-5456C3D6A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0401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C698FCE-23B8-43F0-EA69-F9DA2970E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A9E9EAA-B80B-0064-EECE-44C7E317D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8C06C52-10D1-5960-7BDB-CDC76ABF0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298057-4C5A-472F-A6AF-3EC730A2F03C}" type="datetimeFigureOut">
              <a:rPr kumimoji="1" lang="ja-JP" altLang="en-US" smtClean="0"/>
              <a:t>2026/7/2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C0ED1AE-81EB-9D4C-9C2E-B1F7D4644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B73C85-607C-6F9B-BDEA-BC94156B1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BA2252-D12C-458D-BD18-AEF618228E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73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4D8D009F-BD98-FF0F-3FB2-D6ACB0073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l"/>
            <a:r>
              <a:rPr lang="ja-JP" altLang="en-US" sz="1900" b="1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様式第６号</a:t>
            </a:r>
            <a:endParaRPr lang="en-US" altLang="ja-JP" sz="3200" b="1" kern="100" dirty="0"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endParaRPr lang="en-US" altLang="ja-JP" sz="1800" b="1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endParaRPr lang="en-US" altLang="ja-JP" sz="1800" b="1" kern="100" dirty="0"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endParaRPr lang="en-US" altLang="ja-JP" sz="1800" b="1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endParaRPr lang="en-US" altLang="ja-JP" sz="1800" b="1" kern="100" dirty="0"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endParaRPr lang="en-US" altLang="ja-JP" sz="1800" b="1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r>
              <a:rPr lang="ja-JP" altLang="ja-JP" sz="4000" b="1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国分寺市地域生きがい交流事業等業務委託</a:t>
            </a:r>
            <a:endParaRPr lang="ja-JP" altLang="ja-JP" sz="400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ja-JP" altLang="ja-JP" sz="4000" b="1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企画</a:t>
            </a:r>
            <a:r>
              <a:rPr lang="ja-JP" altLang="ja-JP" sz="4000" b="1" kern="10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提案書</a:t>
            </a:r>
            <a:r>
              <a:rPr lang="ja-JP" altLang="en-US" sz="4000" b="1" kern="10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　表紙</a:t>
            </a:r>
            <a:endParaRPr lang="ja-JP" altLang="ja-JP" sz="400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4000" kern="100" dirty="0">
                <a:effectLst/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altLang="ja-JP" sz="4000" kern="100" dirty="0">
              <a:effectLst/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63E8D79-3AF3-A710-E5E4-4B2179C5D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85127"/>
              </p:ext>
            </p:extLst>
          </p:nvPr>
        </p:nvGraphicFramePr>
        <p:xfrm>
          <a:off x="9171709" y="5966691"/>
          <a:ext cx="2798618" cy="721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946">
                  <a:extLst>
                    <a:ext uri="{9D8B030D-6E8A-4147-A177-3AD203B41FA5}">
                      <a16:colId xmlns:a16="http://schemas.microsoft.com/office/drawing/2014/main" val="2329414401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724527109"/>
                    </a:ext>
                  </a:extLst>
                </a:gridCol>
              </a:tblGrid>
              <a:tr h="72105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0" dirty="0">
                          <a:solidFill>
                            <a:schemeClr val="tx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受付番号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42407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66F2537-4BB3-EFC0-9501-F5DB52A14144}"/>
              </a:ext>
            </a:extLst>
          </p:cNvPr>
          <p:cNvSpPr txBox="1"/>
          <p:nvPr/>
        </p:nvSpPr>
        <p:spPr>
          <a:xfrm>
            <a:off x="9144001" y="56249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事務局使用欄</a:t>
            </a:r>
          </a:p>
        </p:txBody>
      </p:sp>
    </p:spTree>
    <p:extLst>
      <p:ext uri="{BB962C8B-B14F-4D97-AF65-F5344CB8AC3E}">
        <p14:creationId xmlns:p14="http://schemas.microsoft.com/office/powerpoint/2010/main" val="5400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18</Words>
  <Application>Microsoft Office PowerPoint</Application>
  <PresentationFormat>ワイド画面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明朝</vt:lpstr>
      <vt:lpstr>游ゴシック</vt:lpstr>
      <vt:lpstr>游ゴシック Light</vt:lpstr>
      <vt:lpstr>Arial</vt:lpstr>
      <vt:lpstr>Century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国分寺市</dc:creator>
  <cp:lastModifiedBy>国分寺市</cp:lastModifiedBy>
  <cp:revision>7</cp:revision>
  <dcterms:created xsi:type="dcterms:W3CDTF">2026-05-22T03:35:42Z</dcterms:created>
  <dcterms:modified xsi:type="dcterms:W3CDTF">2026-07-02T05:45:10Z</dcterms:modified>
</cp:coreProperties>
</file>